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0085CA"/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255A60-E70E-476A-B455-593E01A96C63}" v="33" dt="2025-01-03T18:43:11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ters, Amber" userId="389caf7d-7f00-408e-a4e9-0c8935e7778a" providerId="ADAL" clId="{35255A60-E70E-476A-B455-593E01A96C63}"/>
    <pc:docChg chg="custSel addSld modSld sldOrd">
      <pc:chgData name="Winters, Amber" userId="389caf7d-7f00-408e-a4e9-0c8935e7778a" providerId="ADAL" clId="{35255A60-E70E-476A-B455-593E01A96C63}" dt="2025-01-03T19:10:55.967" v="2072" actId="20577"/>
      <pc:docMkLst>
        <pc:docMk/>
      </pc:docMkLst>
      <pc:sldChg chg="addSp modSp mod">
        <pc:chgData name="Winters, Amber" userId="389caf7d-7f00-408e-a4e9-0c8935e7778a" providerId="ADAL" clId="{35255A60-E70E-476A-B455-593E01A96C63}" dt="2025-01-03T14:49:32.510" v="202" actId="20577"/>
        <pc:sldMkLst>
          <pc:docMk/>
          <pc:sldMk cId="2398047238" sldId="256"/>
        </pc:sldMkLst>
        <pc:spChg chg="add mod">
          <ac:chgData name="Winters, Amber" userId="389caf7d-7f00-408e-a4e9-0c8935e7778a" providerId="ADAL" clId="{35255A60-E70E-476A-B455-593E01A96C63}" dt="2025-01-03T14:48:08.844" v="174" actId="20577"/>
          <ac:spMkLst>
            <pc:docMk/>
            <pc:sldMk cId="2398047238" sldId="256"/>
            <ac:spMk id="2" creationId="{D80F12A0-6C7E-B8CC-2E9C-4629088AEC78}"/>
          </ac:spMkLst>
        </pc:spChg>
        <pc:spChg chg="add mod">
          <ac:chgData name="Winters, Amber" userId="389caf7d-7f00-408e-a4e9-0c8935e7778a" providerId="ADAL" clId="{35255A60-E70E-476A-B455-593E01A96C63}" dt="2025-01-03T14:48:19.236" v="176" actId="1076"/>
          <ac:spMkLst>
            <pc:docMk/>
            <pc:sldMk cId="2398047238" sldId="256"/>
            <ac:spMk id="3" creationId="{E69DE705-B25D-C884-9D76-DF41C82A1A63}"/>
          </ac:spMkLst>
        </pc:spChg>
        <pc:spChg chg="add mod">
          <ac:chgData name="Winters, Amber" userId="389caf7d-7f00-408e-a4e9-0c8935e7778a" providerId="ADAL" clId="{35255A60-E70E-476A-B455-593E01A96C63}" dt="2025-01-03T14:48:35.394" v="180" actId="1076"/>
          <ac:spMkLst>
            <pc:docMk/>
            <pc:sldMk cId="2398047238" sldId="256"/>
            <ac:spMk id="4" creationId="{8247B749-1DBB-FE63-7E1F-BBD85B87C1C4}"/>
          </ac:spMkLst>
        </pc:spChg>
        <pc:spChg chg="add mod">
          <ac:chgData name="Winters, Amber" userId="389caf7d-7f00-408e-a4e9-0c8935e7778a" providerId="ADAL" clId="{35255A60-E70E-476A-B455-593E01A96C63}" dt="2025-01-03T14:48:28.628" v="179" actId="1076"/>
          <ac:spMkLst>
            <pc:docMk/>
            <pc:sldMk cId="2398047238" sldId="256"/>
            <ac:spMk id="6" creationId="{E6A9AB49-1DF8-B5EC-F682-A433187C574B}"/>
          </ac:spMkLst>
        </pc:spChg>
        <pc:spChg chg="add mod ord">
          <ac:chgData name="Winters, Amber" userId="389caf7d-7f00-408e-a4e9-0c8935e7778a" providerId="ADAL" clId="{35255A60-E70E-476A-B455-593E01A96C63}" dt="2024-12-20T20:48:29.973" v="116" actId="167"/>
          <ac:spMkLst>
            <pc:docMk/>
            <pc:sldMk cId="2398047238" sldId="256"/>
            <ac:spMk id="8" creationId="{B9EA827A-56F3-1E4D-12DC-2F2A7FA67B44}"/>
          </ac:spMkLst>
        </pc:spChg>
        <pc:spChg chg="add mod ord">
          <ac:chgData name="Winters, Amber" userId="389caf7d-7f00-408e-a4e9-0c8935e7778a" providerId="ADAL" clId="{35255A60-E70E-476A-B455-593E01A96C63}" dt="2024-12-20T20:49:53.113" v="118" actId="1076"/>
          <ac:spMkLst>
            <pc:docMk/>
            <pc:sldMk cId="2398047238" sldId="256"/>
            <ac:spMk id="9" creationId="{2A7EADFB-1C9B-7BBF-2697-48C844CD680F}"/>
          </ac:spMkLst>
        </pc:spChg>
        <pc:spChg chg="add mod ord">
          <ac:chgData name="Winters, Amber" userId="389caf7d-7f00-408e-a4e9-0c8935e7778a" providerId="ADAL" clId="{35255A60-E70E-476A-B455-593E01A96C63}" dt="2024-12-20T20:48:27.857" v="115" actId="167"/>
          <ac:spMkLst>
            <pc:docMk/>
            <pc:sldMk cId="2398047238" sldId="256"/>
            <ac:spMk id="10" creationId="{3F944CEF-3044-FD74-9300-254865A13B98}"/>
          </ac:spMkLst>
        </pc:spChg>
        <pc:spChg chg="add mod ord">
          <ac:chgData name="Winters, Amber" userId="389caf7d-7f00-408e-a4e9-0c8935e7778a" providerId="ADAL" clId="{35255A60-E70E-476A-B455-593E01A96C63}" dt="2024-12-20T20:48:23.421" v="114" actId="167"/>
          <ac:spMkLst>
            <pc:docMk/>
            <pc:sldMk cId="2398047238" sldId="256"/>
            <ac:spMk id="11" creationId="{64B4BB7B-FF55-A29D-36BA-890F715E9DD5}"/>
          </ac:spMkLst>
        </pc:spChg>
        <pc:spChg chg="add mod">
          <ac:chgData name="Winters, Amber" userId="389caf7d-7f00-408e-a4e9-0c8935e7778a" providerId="ADAL" clId="{35255A60-E70E-476A-B455-593E01A96C63}" dt="2025-01-03T14:48:42.387" v="181" actId="404"/>
          <ac:spMkLst>
            <pc:docMk/>
            <pc:sldMk cId="2398047238" sldId="256"/>
            <ac:spMk id="12" creationId="{B02CA267-1175-BC98-6A26-4D086FCB05B5}"/>
          </ac:spMkLst>
        </pc:spChg>
        <pc:spChg chg="add mod">
          <ac:chgData name="Winters, Amber" userId="389caf7d-7f00-408e-a4e9-0c8935e7778a" providerId="ADAL" clId="{35255A60-E70E-476A-B455-593E01A96C63}" dt="2025-01-03T14:49:32.510" v="202" actId="20577"/>
          <ac:spMkLst>
            <pc:docMk/>
            <pc:sldMk cId="2398047238" sldId="256"/>
            <ac:spMk id="13" creationId="{AA952C2F-0AF2-C7B7-EDD3-5FC5FCFA0105}"/>
          </ac:spMkLst>
        </pc:spChg>
        <pc:spChg chg="add mod">
          <ac:chgData name="Winters, Amber" userId="389caf7d-7f00-408e-a4e9-0c8935e7778a" providerId="ADAL" clId="{35255A60-E70E-476A-B455-593E01A96C63}" dt="2025-01-03T14:49:20.293" v="197" actId="20577"/>
          <ac:spMkLst>
            <pc:docMk/>
            <pc:sldMk cId="2398047238" sldId="256"/>
            <ac:spMk id="14" creationId="{A64913DA-977C-413D-E2E7-C3C4F957A285}"/>
          </ac:spMkLst>
        </pc:spChg>
        <pc:spChg chg="add mod">
          <ac:chgData name="Winters, Amber" userId="389caf7d-7f00-408e-a4e9-0c8935e7778a" providerId="ADAL" clId="{35255A60-E70E-476A-B455-593E01A96C63}" dt="2025-01-03T14:49:09.658" v="191" actId="20577"/>
          <ac:spMkLst>
            <pc:docMk/>
            <pc:sldMk cId="2398047238" sldId="256"/>
            <ac:spMk id="15" creationId="{7F33A258-D2EB-F753-903A-3BAEC1138EB1}"/>
          </ac:spMkLst>
        </pc:spChg>
      </pc:sldChg>
      <pc:sldChg chg="addSp delSp modSp mod">
        <pc:chgData name="Winters, Amber" userId="389caf7d-7f00-408e-a4e9-0c8935e7778a" providerId="ADAL" clId="{35255A60-E70E-476A-B455-593E01A96C63}" dt="2025-01-03T15:13:37.415" v="372" actId="1076"/>
        <pc:sldMkLst>
          <pc:docMk/>
          <pc:sldMk cId="2286790861" sldId="257"/>
        </pc:sldMkLst>
        <pc:spChg chg="del">
          <ac:chgData name="Winters, Amber" userId="389caf7d-7f00-408e-a4e9-0c8935e7778a" providerId="ADAL" clId="{35255A60-E70E-476A-B455-593E01A96C63}" dt="2025-01-03T14:55:17.441" v="207" actId="478"/>
          <ac:spMkLst>
            <pc:docMk/>
            <pc:sldMk cId="2286790861" sldId="257"/>
            <ac:spMk id="2" creationId="{AEA4DFF2-8F54-364A-C20D-5085DA8907B7}"/>
          </ac:spMkLst>
        </pc:spChg>
        <pc:spChg chg="del">
          <ac:chgData name="Winters, Amber" userId="389caf7d-7f00-408e-a4e9-0c8935e7778a" providerId="ADAL" clId="{35255A60-E70E-476A-B455-593E01A96C63}" dt="2025-01-03T14:55:18.716" v="208" actId="478"/>
          <ac:spMkLst>
            <pc:docMk/>
            <pc:sldMk cId="2286790861" sldId="257"/>
            <ac:spMk id="3" creationId="{8304EDD5-E6F3-9E7E-A595-D9482DC9A06B}"/>
          </ac:spMkLst>
        </pc:spChg>
        <pc:spChg chg="del">
          <ac:chgData name="Winters, Amber" userId="389caf7d-7f00-408e-a4e9-0c8935e7778a" providerId="ADAL" clId="{35255A60-E70E-476A-B455-593E01A96C63}" dt="2025-01-03T14:55:27.682" v="213" actId="478"/>
          <ac:spMkLst>
            <pc:docMk/>
            <pc:sldMk cId="2286790861" sldId="257"/>
            <ac:spMk id="4" creationId="{CB33F8B0-3E7F-3434-E01B-86ABB3665FC7}"/>
          </ac:spMkLst>
        </pc:spChg>
        <pc:spChg chg="del">
          <ac:chgData name="Winters, Amber" userId="389caf7d-7f00-408e-a4e9-0c8935e7778a" providerId="ADAL" clId="{35255A60-E70E-476A-B455-593E01A96C63}" dt="2025-01-03T14:55:22.380" v="210" actId="478"/>
          <ac:spMkLst>
            <pc:docMk/>
            <pc:sldMk cId="2286790861" sldId="257"/>
            <ac:spMk id="6" creationId="{22BEBCFA-639C-EE2C-2C30-092F46D12980}"/>
          </ac:spMkLst>
        </pc:spChg>
        <pc:spChg chg="del">
          <ac:chgData name="Winters, Amber" userId="389caf7d-7f00-408e-a4e9-0c8935e7778a" providerId="ADAL" clId="{35255A60-E70E-476A-B455-593E01A96C63}" dt="2025-01-03T14:55:11.898" v="203" actId="478"/>
          <ac:spMkLst>
            <pc:docMk/>
            <pc:sldMk cId="2286790861" sldId="257"/>
            <ac:spMk id="8" creationId="{32A51E71-DDAA-122A-8798-5B179F22901E}"/>
          </ac:spMkLst>
        </pc:spChg>
        <pc:spChg chg="del">
          <ac:chgData name="Winters, Amber" userId="389caf7d-7f00-408e-a4e9-0c8935e7778a" providerId="ADAL" clId="{35255A60-E70E-476A-B455-593E01A96C63}" dt="2025-01-03T14:55:13.334" v="204" actId="478"/>
          <ac:spMkLst>
            <pc:docMk/>
            <pc:sldMk cId="2286790861" sldId="257"/>
            <ac:spMk id="9" creationId="{0E33D7A9-1A60-D0F0-6EC9-BDC2C1D11FDE}"/>
          </ac:spMkLst>
        </pc:spChg>
        <pc:spChg chg="del">
          <ac:chgData name="Winters, Amber" userId="389caf7d-7f00-408e-a4e9-0c8935e7778a" providerId="ADAL" clId="{35255A60-E70E-476A-B455-593E01A96C63}" dt="2025-01-03T14:55:28.892" v="215" actId="478"/>
          <ac:spMkLst>
            <pc:docMk/>
            <pc:sldMk cId="2286790861" sldId="257"/>
            <ac:spMk id="10" creationId="{869578A3-4304-C32A-5B6E-BCA98ADD815C}"/>
          </ac:spMkLst>
        </pc:spChg>
        <pc:spChg chg="del">
          <ac:chgData name="Winters, Amber" userId="389caf7d-7f00-408e-a4e9-0c8935e7778a" providerId="ADAL" clId="{35255A60-E70E-476A-B455-593E01A96C63}" dt="2025-01-03T14:55:28.311" v="214" actId="478"/>
          <ac:spMkLst>
            <pc:docMk/>
            <pc:sldMk cId="2286790861" sldId="257"/>
            <ac:spMk id="11" creationId="{B5263F4D-814A-5A02-6089-9195558BB3F9}"/>
          </ac:spMkLst>
        </pc:spChg>
        <pc:spChg chg="del mod">
          <ac:chgData name="Winters, Amber" userId="389caf7d-7f00-408e-a4e9-0c8935e7778a" providerId="ADAL" clId="{35255A60-E70E-476A-B455-593E01A96C63}" dt="2025-01-03T14:55:15.514" v="206" actId="478"/>
          <ac:spMkLst>
            <pc:docMk/>
            <pc:sldMk cId="2286790861" sldId="257"/>
            <ac:spMk id="12" creationId="{9546217F-7725-904E-C433-34ED2824A421}"/>
          </ac:spMkLst>
        </pc:spChg>
        <pc:spChg chg="del">
          <ac:chgData name="Winters, Amber" userId="389caf7d-7f00-408e-a4e9-0c8935e7778a" providerId="ADAL" clId="{35255A60-E70E-476A-B455-593E01A96C63}" dt="2025-01-03T14:55:25.978" v="212" actId="478"/>
          <ac:spMkLst>
            <pc:docMk/>
            <pc:sldMk cId="2286790861" sldId="257"/>
            <ac:spMk id="13" creationId="{31D0FC40-EF96-F9F1-62FD-491CEC685E00}"/>
          </ac:spMkLst>
        </pc:spChg>
        <pc:spChg chg="del">
          <ac:chgData name="Winters, Amber" userId="389caf7d-7f00-408e-a4e9-0c8935e7778a" providerId="ADAL" clId="{35255A60-E70E-476A-B455-593E01A96C63}" dt="2025-01-03T14:55:24.814" v="211" actId="478"/>
          <ac:spMkLst>
            <pc:docMk/>
            <pc:sldMk cId="2286790861" sldId="257"/>
            <ac:spMk id="14" creationId="{90C4D4D7-A457-FBA5-EF65-1C9FF76C542D}"/>
          </ac:spMkLst>
        </pc:spChg>
        <pc:spChg chg="del">
          <ac:chgData name="Winters, Amber" userId="389caf7d-7f00-408e-a4e9-0c8935e7778a" providerId="ADAL" clId="{35255A60-E70E-476A-B455-593E01A96C63}" dt="2025-01-03T14:55:20.839" v="209" actId="478"/>
          <ac:spMkLst>
            <pc:docMk/>
            <pc:sldMk cId="2286790861" sldId="257"/>
            <ac:spMk id="15" creationId="{3257244B-1AAB-4CDB-346C-12961FB4E15D}"/>
          </ac:spMkLst>
        </pc:spChg>
        <pc:spChg chg="add del">
          <ac:chgData name="Winters, Amber" userId="389caf7d-7f00-408e-a4e9-0c8935e7778a" providerId="ADAL" clId="{35255A60-E70E-476A-B455-593E01A96C63}" dt="2025-01-03T14:56:40.215" v="218" actId="478"/>
          <ac:spMkLst>
            <pc:docMk/>
            <pc:sldMk cId="2286790861" sldId="257"/>
            <ac:spMk id="16" creationId="{78DEA7E3-D8BD-D4AB-9C60-891BA3A78B3E}"/>
          </ac:spMkLst>
        </pc:spChg>
        <pc:spChg chg="add mod">
          <ac:chgData name="Winters, Amber" userId="389caf7d-7f00-408e-a4e9-0c8935e7778a" providerId="ADAL" clId="{35255A60-E70E-476A-B455-593E01A96C63}" dt="2025-01-03T15:06:34.884" v="260" actId="14100"/>
          <ac:spMkLst>
            <pc:docMk/>
            <pc:sldMk cId="2286790861" sldId="257"/>
            <ac:spMk id="17" creationId="{CD38EF49-B250-00DE-ACB9-822503359307}"/>
          </ac:spMkLst>
        </pc:spChg>
        <pc:spChg chg="add del mod">
          <ac:chgData name="Winters, Amber" userId="389caf7d-7f00-408e-a4e9-0c8935e7778a" providerId="ADAL" clId="{35255A60-E70E-476A-B455-593E01A96C63}" dt="2025-01-03T15:05:57.660" v="231"/>
          <ac:spMkLst>
            <pc:docMk/>
            <pc:sldMk cId="2286790861" sldId="257"/>
            <ac:spMk id="18" creationId="{49846B21-8143-21EF-E9F6-C39030769554}"/>
          </ac:spMkLst>
        </pc:spChg>
        <pc:spChg chg="add mod">
          <ac:chgData name="Winters, Amber" userId="389caf7d-7f00-408e-a4e9-0c8935e7778a" providerId="ADAL" clId="{35255A60-E70E-476A-B455-593E01A96C63}" dt="2025-01-03T15:06:59.252" v="264" actId="207"/>
          <ac:spMkLst>
            <pc:docMk/>
            <pc:sldMk cId="2286790861" sldId="257"/>
            <ac:spMk id="19" creationId="{7D0B6D3A-C488-AE81-F018-2EC8B9EA9AAA}"/>
          </ac:spMkLst>
        </pc:spChg>
        <pc:spChg chg="add mod">
          <ac:chgData name="Winters, Amber" userId="389caf7d-7f00-408e-a4e9-0c8935e7778a" providerId="ADAL" clId="{35255A60-E70E-476A-B455-593E01A96C63}" dt="2025-01-03T15:12:02.650" v="332" actId="1076"/>
          <ac:spMkLst>
            <pc:docMk/>
            <pc:sldMk cId="2286790861" sldId="257"/>
            <ac:spMk id="20" creationId="{B82B2D54-DEE7-B07A-B7B9-918F9DF5FE26}"/>
          </ac:spMkLst>
        </pc:spChg>
        <pc:spChg chg="add mod">
          <ac:chgData name="Winters, Amber" userId="389caf7d-7f00-408e-a4e9-0c8935e7778a" providerId="ADAL" clId="{35255A60-E70E-476A-B455-593E01A96C63}" dt="2025-01-03T15:12:14.271" v="334" actId="1076"/>
          <ac:spMkLst>
            <pc:docMk/>
            <pc:sldMk cId="2286790861" sldId="257"/>
            <ac:spMk id="21" creationId="{271B6A30-1E07-03D8-205F-7AA02B691302}"/>
          </ac:spMkLst>
        </pc:spChg>
        <pc:spChg chg="add mod">
          <ac:chgData name="Winters, Amber" userId="389caf7d-7f00-408e-a4e9-0c8935e7778a" providerId="ADAL" clId="{35255A60-E70E-476A-B455-593E01A96C63}" dt="2025-01-03T15:13:01.129" v="366" actId="14100"/>
          <ac:spMkLst>
            <pc:docMk/>
            <pc:sldMk cId="2286790861" sldId="257"/>
            <ac:spMk id="22" creationId="{3098BD00-C284-4809-808D-4F50D24808B1}"/>
          </ac:spMkLst>
        </pc:spChg>
        <pc:spChg chg="add mod">
          <ac:chgData name="Winters, Amber" userId="389caf7d-7f00-408e-a4e9-0c8935e7778a" providerId="ADAL" clId="{35255A60-E70E-476A-B455-593E01A96C63}" dt="2025-01-03T15:12:17.847" v="337" actId="1076"/>
          <ac:spMkLst>
            <pc:docMk/>
            <pc:sldMk cId="2286790861" sldId="257"/>
            <ac:spMk id="23" creationId="{E17643C2-7910-B04B-B074-3E72A8FD193F}"/>
          </ac:spMkLst>
        </pc:spChg>
        <pc:spChg chg="add mod">
          <ac:chgData name="Winters, Amber" userId="389caf7d-7f00-408e-a4e9-0c8935e7778a" providerId="ADAL" clId="{35255A60-E70E-476A-B455-593E01A96C63}" dt="2025-01-03T15:12:33.170" v="343" actId="20577"/>
          <ac:spMkLst>
            <pc:docMk/>
            <pc:sldMk cId="2286790861" sldId="257"/>
            <ac:spMk id="24" creationId="{10B85279-A782-53B9-AC4A-53EF6A583C76}"/>
          </ac:spMkLst>
        </pc:spChg>
        <pc:spChg chg="add mod">
          <ac:chgData name="Winters, Amber" userId="389caf7d-7f00-408e-a4e9-0c8935e7778a" providerId="ADAL" clId="{35255A60-E70E-476A-B455-593E01A96C63}" dt="2025-01-03T15:12:43.454" v="349" actId="20577"/>
          <ac:spMkLst>
            <pc:docMk/>
            <pc:sldMk cId="2286790861" sldId="257"/>
            <ac:spMk id="25" creationId="{332B8B64-A3BB-8C81-2B48-4FD979EB5D7B}"/>
          </ac:spMkLst>
        </pc:spChg>
        <pc:spChg chg="add mod">
          <ac:chgData name="Winters, Amber" userId="389caf7d-7f00-408e-a4e9-0c8935e7778a" providerId="ADAL" clId="{35255A60-E70E-476A-B455-593E01A96C63}" dt="2025-01-03T15:12:58.970" v="365" actId="14100"/>
          <ac:spMkLst>
            <pc:docMk/>
            <pc:sldMk cId="2286790861" sldId="257"/>
            <ac:spMk id="26" creationId="{ED8B8F37-93A7-AADB-3DA7-65D4C485CF1F}"/>
          </ac:spMkLst>
        </pc:spChg>
        <pc:spChg chg="add mod">
          <ac:chgData name="Winters, Amber" userId="389caf7d-7f00-408e-a4e9-0c8935e7778a" providerId="ADAL" clId="{35255A60-E70E-476A-B455-593E01A96C63}" dt="2025-01-03T15:13:37.415" v="372" actId="1076"/>
          <ac:spMkLst>
            <pc:docMk/>
            <pc:sldMk cId="2286790861" sldId="257"/>
            <ac:spMk id="27" creationId="{E5743E4A-CC60-2456-9C5E-8673421CC2D7}"/>
          </ac:spMkLst>
        </pc:spChg>
        <pc:spChg chg="add mod">
          <ac:chgData name="Winters, Amber" userId="389caf7d-7f00-408e-a4e9-0c8935e7778a" providerId="ADAL" clId="{35255A60-E70E-476A-B455-593E01A96C63}" dt="2025-01-03T15:13:32.264" v="371" actId="1076"/>
          <ac:spMkLst>
            <pc:docMk/>
            <pc:sldMk cId="2286790861" sldId="257"/>
            <ac:spMk id="28" creationId="{281640BD-B69E-93F3-F415-ADC1EDBDA2E4}"/>
          </ac:spMkLst>
        </pc:spChg>
        <pc:spChg chg="add mod">
          <ac:chgData name="Winters, Amber" userId="389caf7d-7f00-408e-a4e9-0c8935e7778a" providerId="ADAL" clId="{35255A60-E70E-476A-B455-593E01A96C63}" dt="2025-01-03T15:13:26.163" v="370" actId="1076"/>
          <ac:spMkLst>
            <pc:docMk/>
            <pc:sldMk cId="2286790861" sldId="257"/>
            <ac:spMk id="29" creationId="{18A3B721-3099-D30A-5E33-C1E5FAD299AA}"/>
          </ac:spMkLst>
        </pc:spChg>
      </pc:sldChg>
      <pc:sldChg chg="addSp delSp modSp add mod ord">
        <pc:chgData name="Winters, Amber" userId="389caf7d-7f00-408e-a4e9-0c8935e7778a" providerId="ADAL" clId="{35255A60-E70E-476A-B455-593E01A96C63}" dt="2025-01-03T19:10:55.967" v="2072" actId="20577"/>
        <pc:sldMkLst>
          <pc:docMk/>
          <pc:sldMk cId="4189028043" sldId="258"/>
        </pc:sldMkLst>
        <pc:spChg chg="add mod">
          <ac:chgData name="Winters, Amber" userId="389caf7d-7f00-408e-a4e9-0c8935e7778a" providerId="ADAL" clId="{35255A60-E70E-476A-B455-593E01A96C63}" dt="2025-01-03T15:16:07.328" v="424" actId="1076"/>
          <ac:spMkLst>
            <pc:docMk/>
            <pc:sldMk cId="4189028043" sldId="258"/>
            <ac:spMk id="2" creationId="{68746515-C379-8200-219A-F34BBEA67F64}"/>
          </ac:spMkLst>
        </pc:spChg>
        <pc:spChg chg="add mod">
          <ac:chgData name="Winters, Amber" userId="389caf7d-7f00-408e-a4e9-0c8935e7778a" providerId="ADAL" clId="{35255A60-E70E-476A-B455-593E01A96C63}" dt="2025-01-03T19:10:55.967" v="2072" actId="20577"/>
          <ac:spMkLst>
            <pc:docMk/>
            <pc:sldMk cId="4189028043" sldId="258"/>
            <ac:spMk id="3" creationId="{A5030098-3A57-A46C-2624-8CD8F8ECEFCD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17" creationId="{1C974174-3282-6EA1-CCE2-388180AE8ADA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19" creationId="{5326AF70-7E95-87CE-554F-7160478E4F4D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0" creationId="{9F067085-CFF6-92D7-3EFE-A07A3A70A127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1" creationId="{8F9CB1E3-3F7D-03AC-3A2D-38B9F03751BE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2" creationId="{5497AFBC-5F06-2E9D-9998-4018727C372D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3" creationId="{23E3138B-FC94-ED31-F748-03425F70B01C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4" creationId="{6301867A-F48B-8D48-E46E-B433C4C2A277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5" creationId="{5EB2BC4C-1C1D-9F20-A0EC-071D4F3086CE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6" creationId="{F62341C1-CE4F-2264-E0D8-6A9F14B92531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7" creationId="{44ED654A-9DCE-F7F4-1E39-E1A3F74A4E9A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8" creationId="{945ED50F-07F4-2562-2D43-9D6A9F702E00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9" creationId="{09BA6BCC-CEB5-5AC7-31C0-5B98C04C8D43}"/>
          </ac:spMkLst>
        </pc:spChg>
        <pc:picChg chg="add mod">
          <ac:chgData name="Winters, Amber" userId="389caf7d-7f00-408e-a4e9-0c8935e7778a" providerId="ADAL" clId="{35255A60-E70E-476A-B455-593E01A96C63}" dt="2025-01-03T18:07:58.982" v="443" actId="1076"/>
          <ac:picMkLst>
            <pc:docMk/>
            <pc:sldMk cId="4189028043" sldId="258"/>
            <ac:picMk id="6" creationId="{EF75BFCF-A9DE-E652-0828-5D8D1AA1B60E}"/>
          </ac:picMkLst>
        </pc:picChg>
        <pc:picChg chg="add mod">
          <ac:chgData name="Winters, Amber" userId="389caf7d-7f00-408e-a4e9-0c8935e7778a" providerId="ADAL" clId="{35255A60-E70E-476A-B455-593E01A96C63}" dt="2025-01-03T18:08:06.422" v="445" actId="1076"/>
          <ac:picMkLst>
            <pc:docMk/>
            <pc:sldMk cId="4189028043" sldId="258"/>
            <ac:picMk id="9" creationId="{C13CC82D-85D3-B775-0BD9-AF5304FAB547}"/>
          </ac:picMkLst>
        </pc:picChg>
        <pc:cxnChg chg="del">
          <ac:chgData name="Winters, Amber" userId="389caf7d-7f00-408e-a4e9-0c8935e7778a" providerId="ADAL" clId="{35255A60-E70E-476A-B455-593E01A96C63}" dt="2025-01-03T15:14:56.538" v="376" actId="478"/>
          <ac:cxnSpMkLst>
            <pc:docMk/>
            <pc:sldMk cId="4189028043" sldId="258"/>
            <ac:cxnSpMk id="5" creationId="{9CDE726D-A50F-8197-DA71-94EA7DB03652}"/>
          </ac:cxnSpMkLst>
        </pc:cxnChg>
        <pc:cxnChg chg="del">
          <ac:chgData name="Winters, Amber" userId="389caf7d-7f00-408e-a4e9-0c8935e7778a" providerId="ADAL" clId="{35255A60-E70E-476A-B455-593E01A96C63}" dt="2025-01-03T15:14:56.538" v="376" actId="478"/>
          <ac:cxnSpMkLst>
            <pc:docMk/>
            <pc:sldMk cId="4189028043" sldId="258"/>
            <ac:cxnSpMk id="7" creationId="{B29CCDB7-6FB7-6334-FE55-E8129B5DB3A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2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5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0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2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2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4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7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9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1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6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9CC688-4E70-4A53-9E85-EC95E20BA228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8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ale.com/doc/aapi-cards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support.gale.com/doc/alt-trad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support.gale.com/doc/whm23-cards" TargetMode="External"/><Relationship Id="rId4" Type="http://schemas.openxmlformats.org/officeDocument/2006/relationships/hyperlink" Target="https://support.gale.com/doc/ocean-card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DBDF5-FC0D-DE38-80D1-11D829B1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746515-C379-8200-219A-F34BBEA67F64}"/>
              </a:ext>
            </a:extLst>
          </p:cNvPr>
          <p:cNvSpPr txBox="1"/>
          <p:nvPr/>
        </p:nvSpPr>
        <p:spPr>
          <a:xfrm>
            <a:off x="235527" y="147704"/>
            <a:ext cx="7287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C440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TRADING CARDS EDUCATOR INSTRUCTIONS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030098-3A57-A46C-2624-8CD8F8ECEFCD}"/>
              </a:ext>
            </a:extLst>
          </p:cNvPr>
          <p:cNvSpPr txBox="1"/>
          <p:nvPr/>
        </p:nvSpPr>
        <p:spPr>
          <a:xfrm>
            <a:off x="346364" y="617625"/>
            <a:ext cx="7176654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85C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Activity Goal: </a:t>
            </a: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Prompt students to explore a collection of topics, people, or events.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u="sng" dirty="0">
                <a:solidFill>
                  <a:srgbClr val="0085C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Utilize the Template</a:t>
            </a:r>
          </a:p>
          <a:p>
            <a:r>
              <a:rPr lang="en-US" b="1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One: Create Trading Cards for your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the information for each trading card before handing them out to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Using this method, you are guiding them to the topics that need to be covered.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sure to complete each section including the titles and labeled cards.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 picture into the white boxes on each card for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the </a:t>
            </a: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questions/facts you want answered on the second page.</a:t>
            </a:r>
          </a:p>
          <a:p>
            <a:r>
              <a:rPr lang="en-US" b="1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Two: Student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Instead of pre-creating the trading cards for students, give them the blank template and have them choose what they want to research.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Prompt students to find and include pictures for each trading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the questions/facts you want answered on the second page for students.</a:t>
            </a:r>
          </a:p>
          <a:p>
            <a:endParaRPr lang="en-US" dirty="0">
              <a:solidFill>
                <a:srgbClr val="00386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b="1" dirty="0">
                <a:solidFill>
                  <a:srgbClr val="0085C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examples of pre-made trading card activities, follow these links: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Alternative Energy: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https://support.gale.com/doc/alt-trading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Asian American and Pacific Islander Heritage Month: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https://support.gale.com/doc/aapi-cards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Ocean Creatures: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https://support.gale.com/doc/ocean-cards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Women in Politics: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https://support.gale.com/doc/whm23-cards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EF75BFCF-A9DE-E652-0828-5D8D1AA1B6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9268525"/>
            <a:ext cx="1655142" cy="482750"/>
          </a:xfrm>
          <a:prstGeom prst="rect">
            <a:avLst/>
          </a:prstGeom>
        </p:spPr>
      </p:pic>
      <p:pic>
        <p:nvPicPr>
          <p:cNvPr id="9" name="Picture 8" descr="A blue and orange text on a black background&#10;&#10;Description automatically generated">
            <a:extLst>
              <a:ext uri="{FF2B5EF4-FFF2-40B4-BE49-F238E27FC236}">
                <a16:creationId xmlns:a16="http://schemas.microsoft.com/office/drawing/2014/main" id="{C13CC82D-85D3-B775-0BD9-AF5304FAB5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91" y="9286852"/>
            <a:ext cx="2576945" cy="44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2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7EADFB-1C9B-7BBF-2697-48C844CD680F}"/>
              </a:ext>
            </a:extLst>
          </p:cNvPr>
          <p:cNvSpPr/>
          <p:nvPr/>
        </p:nvSpPr>
        <p:spPr>
          <a:xfrm>
            <a:off x="4211782" y="304799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EA827A-56F3-1E4D-12DC-2F2A7FA67B44}"/>
              </a:ext>
            </a:extLst>
          </p:cNvPr>
          <p:cNvSpPr/>
          <p:nvPr/>
        </p:nvSpPr>
        <p:spPr>
          <a:xfrm>
            <a:off x="318655" y="304800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944CEF-3044-FD74-9300-254865A13B98}"/>
              </a:ext>
            </a:extLst>
          </p:cNvPr>
          <p:cNvSpPr/>
          <p:nvPr/>
        </p:nvSpPr>
        <p:spPr>
          <a:xfrm>
            <a:off x="318655" y="5333999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B4BB7B-FF55-A29D-36BA-890F715E9DD5}"/>
              </a:ext>
            </a:extLst>
          </p:cNvPr>
          <p:cNvSpPr/>
          <p:nvPr/>
        </p:nvSpPr>
        <p:spPr>
          <a:xfrm>
            <a:off x="4211782" y="5334000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DD2FA9-6073-50DA-B9AB-1A90FEA3999C}"/>
              </a:ext>
            </a:extLst>
          </p:cNvPr>
          <p:cNvCxnSpPr/>
          <p:nvPr/>
        </p:nvCxnSpPr>
        <p:spPr>
          <a:xfrm>
            <a:off x="3886200" y="0"/>
            <a:ext cx="0" cy="10058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12DDEE-7E69-3871-4EAA-1C130A443506}"/>
              </a:ext>
            </a:extLst>
          </p:cNvPr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2CA267-1175-BC98-6A26-4D086FCB05B5}"/>
              </a:ext>
            </a:extLst>
          </p:cNvPr>
          <p:cNvSpPr txBox="1"/>
          <p:nvPr/>
        </p:nvSpPr>
        <p:spPr>
          <a:xfrm>
            <a:off x="0" y="4479711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0F12A0-6C7E-B8CC-2E9C-4629088AEC78}"/>
              </a:ext>
            </a:extLst>
          </p:cNvPr>
          <p:cNvSpPr txBox="1"/>
          <p:nvPr/>
        </p:nvSpPr>
        <p:spPr>
          <a:xfrm>
            <a:off x="10391" y="92519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9DE705-B25D-C884-9D76-DF41C82A1A63}"/>
              </a:ext>
            </a:extLst>
          </p:cNvPr>
          <p:cNvSpPr txBox="1"/>
          <p:nvPr/>
        </p:nvSpPr>
        <p:spPr>
          <a:xfrm>
            <a:off x="3875809" y="92519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47B749-1DBB-FE63-7E1F-BBD85B87C1C4}"/>
              </a:ext>
            </a:extLst>
          </p:cNvPr>
          <p:cNvSpPr txBox="1"/>
          <p:nvPr/>
        </p:nvSpPr>
        <p:spPr>
          <a:xfrm>
            <a:off x="3917373" y="5098708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AB49-1DF8-B5EC-F682-A433187C574B}"/>
              </a:ext>
            </a:extLst>
          </p:cNvPr>
          <p:cNvSpPr txBox="1"/>
          <p:nvPr/>
        </p:nvSpPr>
        <p:spPr>
          <a:xfrm>
            <a:off x="-10391" y="5103168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952C2F-0AF2-C7B7-EDD3-5FC5FCFA0105}"/>
              </a:ext>
            </a:extLst>
          </p:cNvPr>
          <p:cNvSpPr txBox="1"/>
          <p:nvPr/>
        </p:nvSpPr>
        <p:spPr>
          <a:xfrm>
            <a:off x="3931227" y="9539689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Four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4913DA-977C-413D-E2E7-C3C4F957A285}"/>
              </a:ext>
            </a:extLst>
          </p:cNvPr>
          <p:cNvSpPr txBox="1"/>
          <p:nvPr/>
        </p:nvSpPr>
        <p:spPr>
          <a:xfrm>
            <a:off x="-10391" y="9539689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Three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33A258-D2EB-F753-903A-3BAEC1138EB1}"/>
              </a:ext>
            </a:extLst>
          </p:cNvPr>
          <p:cNvSpPr txBox="1"/>
          <p:nvPr/>
        </p:nvSpPr>
        <p:spPr>
          <a:xfrm>
            <a:off x="3917373" y="4485843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Two</a:t>
            </a:r>
          </a:p>
        </p:txBody>
      </p:sp>
    </p:spTree>
    <p:extLst>
      <p:ext uri="{BB962C8B-B14F-4D97-AF65-F5344CB8AC3E}">
        <p14:creationId xmlns:p14="http://schemas.microsoft.com/office/powerpoint/2010/main" val="239804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B0C2-96AE-935A-F88D-10975B1A0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7AA1EE-C18A-DB70-FE7F-08584A096A99}"/>
              </a:ext>
            </a:extLst>
          </p:cNvPr>
          <p:cNvCxnSpPr/>
          <p:nvPr/>
        </p:nvCxnSpPr>
        <p:spPr>
          <a:xfrm>
            <a:off x="3886200" y="0"/>
            <a:ext cx="0" cy="10058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48701B8-64A5-944D-6026-F072A7858A79}"/>
              </a:ext>
            </a:extLst>
          </p:cNvPr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: Top Corners Rounded 16">
            <a:extLst>
              <a:ext uri="{FF2B5EF4-FFF2-40B4-BE49-F238E27FC236}">
                <a16:creationId xmlns:a16="http://schemas.microsoft.com/office/drawing/2014/main" id="{CD38EF49-B250-00DE-ACB9-822503359307}"/>
              </a:ext>
            </a:extLst>
          </p:cNvPr>
          <p:cNvSpPr/>
          <p:nvPr/>
        </p:nvSpPr>
        <p:spPr>
          <a:xfrm rot="5400000">
            <a:off x="1122218" y="-1122215"/>
            <a:ext cx="678875" cy="2923312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0B6D3A-C488-AE81-F018-2EC8B9EA9AAA}"/>
              </a:ext>
            </a:extLst>
          </p:cNvPr>
          <p:cNvSpPr txBox="1"/>
          <p:nvPr/>
        </p:nvSpPr>
        <p:spPr>
          <a:xfrm>
            <a:off x="0" y="154774"/>
            <a:ext cx="27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Two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2B2D54-DEE7-B07A-B7B9-918F9DF5FE26}"/>
              </a:ext>
            </a:extLst>
          </p:cNvPr>
          <p:cNvSpPr txBox="1"/>
          <p:nvPr/>
        </p:nvSpPr>
        <p:spPr>
          <a:xfrm>
            <a:off x="235527" y="833650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  <p:sp>
        <p:nvSpPr>
          <p:cNvPr id="21" name="Rectangle: Top Corners Rounded 20">
            <a:extLst>
              <a:ext uri="{FF2B5EF4-FFF2-40B4-BE49-F238E27FC236}">
                <a16:creationId xmlns:a16="http://schemas.microsoft.com/office/drawing/2014/main" id="{271B6A30-1E07-03D8-205F-7AA02B691302}"/>
              </a:ext>
            </a:extLst>
          </p:cNvPr>
          <p:cNvSpPr/>
          <p:nvPr/>
        </p:nvSpPr>
        <p:spPr>
          <a:xfrm rot="5400000">
            <a:off x="5008419" y="-1108354"/>
            <a:ext cx="678875" cy="2923312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3098BD00-C284-4809-808D-4F50D24808B1}"/>
              </a:ext>
            </a:extLst>
          </p:cNvPr>
          <p:cNvSpPr/>
          <p:nvPr/>
        </p:nvSpPr>
        <p:spPr>
          <a:xfrm rot="5400000">
            <a:off x="5039593" y="3875812"/>
            <a:ext cx="678875" cy="2985656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: Top Corners Rounded 22">
            <a:extLst>
              <a:ext uri="{FF2B5EF4-FFF2-40B4-BE49-F238E27FC236}">
                <a16:creationId xmlns:a16="http://schemas.microsoft.com/office/drawing/2014/main" id="{E17643C2-7910-B04B-B074-3E72A8FD193F}"/>
              </a:ext>
            </a:extLst>
          </p:cNvPr>
          <p:cNvSpPr/>
          <p:nvPr/>
        </p:nvSpPr>
        <p:spPr>
          <a:xfrm rot="5400000">
            <a:off x="1122217" y="3906982"/>
            <a:ext cx="678875" cy="2923312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85279-A782-53B9-AC4A-53EF6A583C76}"/>
              </a:ext>
            </a:extLst>
          </p:cNvPr>
          <p:cNvSpPr txBox="1"/>
          <p:nvPr/>
        </p:nvSpPr>
        <p:spPr>
          <a:xfrm>
            <a:off x="3948547" y="154774"/>
            <a:ext cx="27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One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2B8B64-A3BB-8C81-2B48-4FD979EB5D7B}"/>
              </a:ext>
            </a:extLst>
          </p:cNvPr>
          <p:cNvSpPr txBox="1"/>
          <p:nvPr/>
        </p:nvSpPr>
        <p:spPr>
          <a:xfrm>
            <a:off x="62345" y="5183972"/>
            <a:ext cx="27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Four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8B8F37-93A7-AADB-3DA7-65D4C485CF1F}"/>
              </a:ext>
            </a:extLst>
          </p:cNvPr>
          <p:cNvSpPr txBox="1"/>
          <p:nvPr/>
        </p:nvSpPr>
        <p:spPr>
          <a:xfrm>
            <a:off x="3948546" y="5183972"/>
            <a:ext cx="292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Three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743E4A-CC60-2456-9C5E-8673421CC2D7}"/>
              </a:ext>
            </a:extLst>
          </p:cNvPr>
          <p:cNvSpPr txBox="1"/>
          <p:nvPr/>
        </p:nvSpPr>
        <p:spPr>
          <a:xfrm>
            <a:off x="4114799" y="5859289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1640BD-B69E-93F3-F415-ADC1EDBDA2E4}"/>
              </a:ext>
            </a:extLst>
          </p:cNvPr>
          <p:cNvSpPr txBox="1"/>
          <p:nvPr/>
        </p:nvSpPr>
        <p:spPr>
          <a:xfrm>
            <a:off x="235527" y="5859289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A3B721-3099-D30A-5E33-C1E5FAD299AA}"/>
              </a:ext>
            </a:extLst>
          </p:cNvPr>
          <p:cNvSpPr txBox="1"/>
          <p:nvPr/>
        </p:nvSpPr>
        <p:spPr>
          <a:xfrm>
            <a:off x="4114800" y="833650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28679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321</Words>
  <Application>Microsoft Office PowerPoint</Application>
  <PresentationFormat>Custom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Winters, Amber</dc:creator>
  <cp:lastModifiedBy>Winters, Amber</cp:lastModifiedBy>
  <cp:revision>1</cp:revision>
  <dcterms:created xsi:type="dcterms:W3CDTF">2024-12-20T20:21:18Z</dcterms:created>
  <dcterms:modified xsi:type="dcterms:W3CDTF">2025-01-03T19:11:04Z</dcterms:modified>
</cp:coreProperties>
</file>